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67" r:id="rId3"/>
    <p:sldId id="257" r:id="rId4"/>
    <p:sldId id="264" r:id="rId5"/>
    <p:sldId id="268" r:id="rId6"/>
    <p:sldId id="265" r:id="rId7"/>
    <p:sldId id="258" r:id="rId8"/>
    <p:sldId id="259" r:id="rId9"/>
    <p:sldId id="260" r:id="rId10"/>
    <p:sldId id="261" r:id="rId11"/>
    <p:sldId id="262" r:id="rId12"/>
    <p:sldId id="263" r:id="rId13"/>
    <p:sldId id="266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E7BBDAA-46FD-4C48-B1E9-CE04130E188B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F386BFC-537A-460D-A4CE-5F4F928EF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C28283-8E59-47D6-83A8-8D207E25E04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099A7250-6214-4F6B-A1FB-E8360A7748FD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A7A0DBC-67A4-4101-8F57-40B5CD85D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5F03-3B7C-426A-8C03-4775B8E55206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089CE-503C-4E67-86A3-2893699BF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DDE8A-9AD2-4C59-BE0E-B88B1E0DD59C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C7D40-8E47-4EDA-A169-AEE3FFB3F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FCB71C-68CC-4783-A375-A18E3918B512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C8F1B5-2482-4EC6-A4BE-C5A34D9E9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7EFC58DB-E6E9-4D62-ABF4-C48DCF72D7EF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A01E6B7-9CC1-406B-9135-2982B405A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B05E4D-0E73-467F-AB2E-EEFA491A874F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49151F-7120-49F5-BFC5-2330E80E8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CD4A69-7D36-4086-8D60-C7F7ADEBF0F1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B313E1-482C-48D4-9C70-F0F93A2B8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81EACF-92E6-4DF2-948F-AA7BE91B167A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5C40F0-C75B-4A25-A9F9-64DF3DC83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98F35-5E0A-4CD4-842D-989EB8A86174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AC1F3-EE36-49AC-84BD-8575C616F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0B67429E-F0A4-49EB-B1C6-3382466D2CE5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C584E26-7FFB-4827-8546-0937507F9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54810E12-1FD1-45BA-A2F8-9175077DBE75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5108415-48EC-4514-A76F-FDCF10618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80CB1A-DD3F-42F0-A01B-120B654A0751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1A9C958-9A41-4A92-B54F-708ED0C4D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16" r:id="rId7"/>
    <p:sldLayoutId id="2147483725" r:id="rId8"/>
    <p:sldLayoutId id="2147483726" r:id="rId9"/>
    <p:sldLayoutId id="2147483717" r:id="rId10"/>
    <p:sldLayoutId id="2147483718" r:id="rId11"/>
  </p:sldLayoutIdLst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Тайга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0243" name="Подзаголовок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/>
          <a:p>
            <a:r>
              <a:rPr lang="ru-RU" smtClean="0"/>
              <a:t>К рассказу В.П.Астафьева «Васюткино озеро»</a:t>
            </a:r>
          </a:p>
        </p:txBody>
      </p:sp>
      <p:pic>
        <p:nvPicPr>
          <p:cNvPr id="10244" name="Picture 3" descr="C:\Users\Home-PC\Pictures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0" y="1857375"/>
            <a:ext cx="4500563" cy="4410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Тайга и её обитатели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/>
          <a:p>
            <a:r>
              <a:rPr lang="ru-RU" smtClean="0"/>
              <a:t>Ночная хозяйка северной тайги - сова</a:t>
            </a:r>
          </a:p>
        </p:txBody>
      </p:sp>
      <p:pic>
        <p:nvPicPr>
          <p:cNvPr id="19460" name="Picture 2" descr="C:\Users\Home-PC\Pictures\img-f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38750" y="2957513"/>
            <a:ext cx="2857500" cy="190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Тайга и её обитатели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0483" name="Picture 2" descr="C:\Users\Home-PC\Pictures\SANY25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395538"/>
            <a:ext cx="4038600" cy="3028950"/>
          </a:xfrm>
        </p:spPr>
      </p:pic>
      <p:sp>
        <p:nvSpPr>
          <p:cNvPr id="2048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/>
          <a:lstStyle/>
          <a:p>
            <a:r>
              <a:rPr lang="ru-RU" smtClean="0"/>
              <a:t>Дикие утки на таёжном озере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Таёжное озеро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1507" name="Picture 2" descr="C:\Users\Home-PC\Pictures\26678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500188"/>
            <a:ext cx="8501062" cy="5172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Енисей - батюшка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2531" name="Picture 2" descr="C:\Users\Home-PC\Pictures\YeniseiRiverShipping-5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5875" y="1428750"/>
            <a:ext cx="6819900" cy="5068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«Советский  энциклопедический словарь», М., 1986 </a:t>
            </a:r>
            <a:endParaRPr lang="ru-RU" dirty="0" smtClean="0"/>
          </a:p>
          <a:p>
            <a:r>
              <a:rPr lang="en-US" smtClean="0"/>
              <a:t>https://www.google.com/search?q=%D0%A2%D0%B0%D0%B9%D0%B3%D0%B0&amp;rlz=1C1OKWM_ruRU990RU991&amp;sxsrf=ALiCzsZP5CmkShyDkwGc5sR3Cldx5-LlOw:1668531145624&amp;source=lnms&amp;tbm=isch&amp;sa=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Тайга -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«…хвойные дикие, труднопроходимые леса на севере Европы, Азии и Северной Америки. Занимают около 10% суши Земли.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  В фауне из лесных млекопитающих – медведь, рысь, соболь, бурундук и др., из птиц – глухарь, клёст, дятлы, совы и др.»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dirty="0" smtClean="0"/>
              <a:t>      «Советский  энциклопедический словарь», М., 1986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Море тайги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2291" name="Picture 2" descr="C:\Users\Home-PC\Pictures\26677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" y="1428750"/>
            <a:ext cx="8786813" cy="4997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Таёжный великан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3315" name="Текст 5"/>
          <p:cNvSpPr>
            <a:spLocks noGrp="1"/>
          </p:cNvSpPr>
          <p:nvPr>
            <p:ph type="body" sz="half" idx="2"/>
          </p:nvPr>
        </p:nvSpPr>
        <p:spPr>
          <a:xfrm>
            <a:off x="3040063" y="5389563"/>
            <a:ext cx="5486400" cy="9112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Может быть, под этими деревьями не ступала нога человека</a:t>
            </a:r>
          </a:p>
        </p:txBody>
      </p:sp>
      <p:pic>
        <p:nvPicPr>
          <p:cNvPr id="4" name="Содержимое 3" descr="103_01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4554" b="24554"/>
          <a:stretch>
            <a:fillRect/>
          </a:stretch>
        </p:blipFill>
        <p:spPr>
          <a:xfrm>
            <a:off x="304800" y="249238"/>
            <a:ext cx="853440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Кедры - великаны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4339" name="Picture 2" descr="C:\Users\Home-PC\Pictures\knyz000204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25" y="1714500"/>
            <a:ext cx="6643688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Тайга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Летом…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И осенью</a:t>
            </a:r>
            <a:endParaRPr lang="ru-RU" dirty="0"/>
          </a:p>
        </p:txBody>
      </p:sp>
      <p:pic>
        <p:nvPicPr>
          <p:cNvPr id="15365" name="Содержимое 10" descr="103_07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2357438"/>
            <a:ext cx="4000500" cy="4000500"/>
          </a:xfrm>
        </p:spPr>
      </p:pic>
      <p:pic>
        <p:nvPicPr>
          <p:cNvPr id="15366" name="Picture 2" descr="C:\Users\Home-PC\Pictures\103_08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6313" y="2357438"/>
            <a:ext cx="4071937" cy="3976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Тайга и её обитатели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6387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/>
          <a:lstStyle/>
          <a:p>
            <a:r>
              <a:rPr lang="ru-RU" smtClean="0"/>
              <a:t>        Глухарь</a:t>
            </a:r>
          </a:p>
        </p:txBody>
      </p:sp>
      <p:pic>
        <p:nvPicPr>
          <p:cNvPr id="16388" name="Picture 2" descr="C:\Users\Home-PC\Pictures\52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571625"/>
            <a:ext cx="4857750" cy="4929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Тайга и её обитатели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/>
          <a:p>
            <a:r>
              <a:rPr lang="ru-RU" smtClean="0"/>
              <a:t>Кедровка</a:t>
            </a:r>
          </a:p>
        </p:txBody>
      </p:sp>
      <p:pic>
        <p:nvPicPr>
          <p:cNvPr id="17412" name="Picture 2" descr="C:\Users\Home-PC\Pictures\img-f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71938" y="1357313"/>
            <a:ext cx="4714875" cy="5000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Тайга и её обитатели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/>
          <a:p>
            <a:r>
              <a:rPr lang="ru-RU" smtClean="0"/>
              <a:t>Белка</a:t>
            </a:r>
          </a:p>
        </p:txBody>
      </p:sp>
      <p:pic>
        <p:nvPicPr>
          <p:cNvPr id="18436" name="Picture 2" descr="C:\Users\Home-PC\Pictures\11958908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857375"/>
            <a:ext cx="4252912" cy="4106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67</TotalTime>
  <Words>150</Words>
  <Application>Microsoft Office PowerPoint</Application>
  <PresentationFormat>Экран (4:3)</PresentationFormat>
  <Paragraphs>31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Литейная</vt:lpstr>
      <vt:lpstr>Тайга</vt:lpstr>
      <vt:lpstr>Тайга -</vt:lpstr>
      <vt:lpstr>Море тайги</vt:lpstr>
      <vt:lpstr>Таёжный великан</vt:lpstr>
      <vt:lpstr>Кедры - великаны</vt:lpstr>
      <vt:lpstr>Тайга</vt:lpstr>
      <vt:lpstr>Тайга и её обитатели</vt:lpstr>
      <vt:lpstr>Тайга и её обитатели</vt:lpstr>
      <vt:lpstr>Тайга и её обитатели</vt:lpstr>
      <vt:lpstr>Тайга и её обитатели</vt:lpstr>
      <vt:lpstr>Тайга и её обитатели</vt:lpstr>
      <vt:lpstr>Таёжное озеро</vt:lpstr>
      <vt:lpstr>Енисей - батюшка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Тайга</dc:title>
  <dc:creator>Home-PC</dc:creator>
  <cp:lastModifiedBy>Mom Galina</cp:lastModifiedBy>
  <cp:revision>13</cp:revision>
  <dcterms:created xsi:type="dcterms:W3CDTF">2010-03-29T10:14:14Z</dcterms:created>
  <dcterms:modified xsi:type="dcterms:W3CDTF">2022-11-15T16:52:59Z</dcterms:modified>
</cp:coreProperties>
</file>