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Учимся писать стихи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Внеурочное занятие в 5 классе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Буриме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…………….лето</a:t>
            </a:r>
          </a:p>
          <a:p>
            <a:r>
              <a:rPr lang="ru-RU" sz="2800" dirty="0" smtClean="0"/>
              <a:t>…………конфета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707904" y="1600200"/>
            <a:ext cx="5256584" cy="4572000"/>
          </a:xfrm>
        </p:spPr>
        <p:txBody>
          <a:bodyPr/>
          <a:lstStyle/>
          <a:p>
            <a:r>
              <a:rPr lang="ru-RU" dirty="0" smtClean="0"/>
              <a:t>Вот и растаяло сладкое лето,</a:t>
            </a:r>
          </a:p>
          <a:p>
            <a:r>
              <a:rPr lang="ru-RU" dirty="0" smtClean="0"/>
              <a:t>Как будто сладкая конфета…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Где ты, где ты, наше лето?</a:t>
            </a:r>
          </a:p>
          <a:p>
            <a:r>
              <a:rPr lang="ru-RU" dirty="0" smtClean="0"/>
              <a:t>Вкус твой мятный, как конфета.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467600" cy="1143000"/>
          </a:xfrm>
        </p:spPr>
        <p:txBody>
          <a:bodyPr/>
          <a:lstStyle/>
          <a:p>
            <a:r>
              <a:rPr lang="ru-RU" b="1" dirty="0" smtClean="0"/>
              <a:t>Рифмы для буриме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1600200"/>
            <a:ext cx="3657600" cy="4572000"/>
          </a:xfrm>
        </p:spPr>
        <p:txBody>
          <a:bodyPr/>
          <a:lstStyle/>
          <a:p>
            <a:r>
              <a:rPr lang="ru-RU" dirty="0" err="1" smtClean="0"/>
              <a:t>Школьный-вольный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err="1" smtClean="0"/>
              <a:t>лесу-принесу</a:t>
            </a:r>
            <a:endParaRPr lang="ru-RU" dirty="0" smtClean="0"/>
          </a:p>
          <a:p>
            <a:r>
              <a:rPr lang="ru-RU" dirty="0" smtClean="0"/>
              <a:t>Роса-небеса</a:t>
            </a:r>
          </a:p>
          <a:p>
            <a:r>
              <a:rPr lang="ru-RU" dirty="0" smtClean="0"/>
              <a:t>Раскраски-сказки</a:t>
            </a:r>
          </a:p>
          <a:p>
            <a:r>
              <a:rPr lang="ru-RU" dirty="0" smtClean="0"/>
              <a:t>Мотылёк-ветерок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реки-глубоки</a:t>
            </a:r>
            <a:endParaRPr lang="ru-RU" dirty="0" smtClean="0"/>
          </a:p>
          <a:p>
            <a:r>
              <a:rPr lang="ru-RU" dirty="0" err="1" smtClean="0"/>
              <a:t>Одна-у</a:t>
            </a:r>
            <a:r>
              <a:rPr lang="ru-RU" dirty="0" smtClean="0"/>
              <a:t> окна</a:t>
            </a:r>
          </a:p>
          <a:p>
            <a:r>
              <a:rPr lang="ru-RU" dirty="0" err="1" smtClean="0"/>
              <a:t>Пёс-принёс</a:t>
            </a:r>
            <a:endParaRPr lang="ru-RU" dirty="0" smtClean="0"/>
          </a:p>
          <a:p>
            <a:r>
              <a:rPr lang="ru-RU" dirty="0" err="1" smtClean="0"/>
              <a:t>Бегу-помогу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Первые стихи…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572000" cy="4572000"/>
          </a:xfrm>
        </p:spPr>
        <p:txBody>
          <a:bodyPr>
            <a:normAutofit/>
          </a:bodyPr>
          <a:lstStyle/>
          <a:p>
            <a:r>
              <a:rPr lang="ru-RU" dirty="0" smtClean="0"/>
              <a:t>В феврале метут метели,</a:t>
            </a:r>
            <a:br>
              <a:rPr lang="ru-RU" dirty="0" smtClean="0"/>
            </a:br>
            <a:r>
              <a:rPr lang="ru-RU" dirty="0" smtClean="0"/>
              <a:t>В феврале еще зима,</a:t>
            </a:r>
            <a:br>
              <a:rPr lang="ru-RU" dirty="0" smtClean="0"/>
            </a:br>
            <a:r>
              <a:rPr lang="ru-RU" dirty="0" smtClean="0"/>
              <a:t>Но весенние капели</a:t>
            </a:r>
            <a:br>
              <a:rPr lang="ru-RU" dirty="0" smtClean="0"/>
            </a:br>
            <a:r>
              <a:rPr lang="ru-RU" dirty="0" smtClean="0"/>
              <a:t>Снились мне уже </a:t>
            </a:r>
            <a:r>
              <a:rPr lang="ru-RU" dirty="0" smtClean="0"/>
              <a:t>вчера.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Снилось солнышко на </a:t>
            </a:r>
            <a:r>
              <a:rPr lang="ru-RU" dirty="0" smtClean="0"/>
              <a:t>небе,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Снилась первая </a:t>
            </a:r>
            <a:r>
              <a:rPr lang="ru-RU" dirty="0" smtClean="0"/>
              <a:t>трава,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Снились птицы с юга,</a:t>
            </a:r>
            <a:br>
              <a:rPr lang="ru-RU" dirty="0" smtClean="0"/>
            </a:br>
            <a:r>
              <a:rPr lang="ru-RU" dirty="0" smtClean="0"/>
              <a:t>Ветер </a:t>
            </a:r>
            <a:r>
              <a:rPr lang="ru-RU" dirty="0" smtClean="0"/>
              <a:t>и зеленая </a:t>
            </a:r>
            <a:r>
              <a:rPr lang="ru-RU" dirty="0" smtClean="0"/>
              <a:t>листва.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</a:t>
            </a:r>
            <a:r>
              <a:rPr lang="ru-RU" i="1" dirty="0" err="1" smtClean="0"/>
              <a:t>Гергаулова</a:t>
            </a:r>
            <a:r>
              <a:rPr lang="ru-RU" i="1" dirty="0" smtClean="0"/>
              <a:t> </a:t>
            </a:r>
            <a:r>
              <a:rPr lang="ru-RU" i="1" dirty="0" smtClean="0"/>
              <a:t>М.</a:t>
            </a:r>
            <a:endParaRPr lang="ru-RU" dirty="0"/>
          </a:p>
        </p:txBody>
      </p:sp>
      <p:pic>
        <p:nvPicPr>
          <p:cNvPr id="7" name="Содержимое 6" descr="12214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340768"/>
            <a:ext cx="4334073" cy="4248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467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        </a:t>
            </a:r>
            <a:r>
              <a:rPr lang="ru-RU" sz="3600" b="1" dirty="0" smtClean="0"/>
              <a:t>Рифма –</a:t>
            </a:r>
            <a:br>
              <a:rPr lang="ru-RU" sz="3600" b="1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1772816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</a:t>
            </a:r>
            <a:r>
              <a:rPr lang="ru-RU" sz="2800" dirty="0" smtClean="0"/>
              <a:t>озвучные окончания поэтических строк.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Стихи литературных героев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Если я чешу в затылке -</a:t>
            </a:r>
          </a:p>
          <a:p>
            <a:r>
              <a:rPr lang="ru-RU" dirty="0" smtClean="0"/>
              <a:t>Не беда!</a:t>
            </a:r>
          </a:p>
          <a:p>
            <a:r>
              <a:rPr lang="ru-RU" dirty="0" smtClean="0"/>
              <a:t>В голове моей опилки,</a:t>
            </a:r>
          </a:p>
          <a:p>
            <a:r>
              <a:rPr lang="ru-RU" dirty="0" smtClean="0"/>
              <a:t>Да-да-да!</a:t>
            </a:r>
          </a:p>
          <a:p>
            <a:r>
              <a:rPr lang="ru-RU" dirty="0" smtClean="0"/>
              <a:t>Но хотя там и опилки,</a:t>
            </a:r>
          </a:p>
          <a:p>
            <a:r>
              <a:rPr lang="ru-RU" dirty="0" smtClean="0"/>
              <a:t>Но </a:t>
            </a:r>
            <a:r>
              <a:rPr lang="ru-RU" dirty="0" err="1" smtClean="0"/>
              <a:t>Шумелки</a:t>
            </a:r>
            <a:r>
              <a:rPr lang="ru-RU" dirty="0" smtClean="0"/>
              <a:t> и </a:t>
            </a:r>
            <a:r>
              <a:rPr lang="ru-RU" dirty="0" err="1" smtClean="0"/>
              <a:t>Вопилки</a:t>
            </a:r>
            <a:endParaRPr lang="ru-RU" dirty="0" smtClean="0"/>
          </a:p>
          <a:p>
            <a:r>
              <a:rPr lang="ru-RU" dirty="0" smtClean="0"/>
              <a:t>(А также </a:t>
            </a:r>
            <a:r>
              <a:rPr lang="ru-RU" dirty="0" err="1" smtClean="0"/>
              <a:t>Кричалки</a:t>
            </a:r>
            <a:r>
              <a:rPr lang="ru-RU" dirty="0" smtClean="0"/>
              <a:t>, </a:t>
            </a:r>
            <a:r>
              <a:rPr lang="ru-RU" dirty="0" err="1" smtClean="0"/>
              <a:t>Пыхтелки</a:t>
            </a:r>
            <a:r>
              <a:rPr lang="ru-RU" dirty="0" smtClean="0"/>
              <a:t> и даже</a:t>
            </a:r>
          </a:p>
          <a:p>
            <a:r>
              <a:rPr lang="ru-RU" dirty="0" smtClean="0"/>
              <a:t>Сопелки и так далее)</a:t>
            </a:r>
          </a:p>
          <a:p>
            <a:r>
              <a:rPr lang="ru-RU" dirty="0" smtClean="0"/>
              <a:t>Сочиняю я неплохо</a:t>
            </a:r>
          </a:p>
          <a:p>
            <a:r>
              <a:rPr lang="ru-RU" dirty="0" smtClean="0"/>
              <a:t>И-</a:t>
            </a:r>
          </a:p>
          <a:p>
            <a:r>
              <a:rPr lang="ru-RU" dirty="0" smtClean="0"/>
              <a:t>  ног-</a:t>
            </a:r>
          </a:p>
          <a:p>
            <a:r>
              <a:rPr lang="ru-RU" dirty="0" smtClean="0"/>
              <a:t>      да</a:t>
            </a:r>
            <a:r>
              <a:rPr lang="ru-RU" dirty="0" smtClean="0"/>
              <a:t>!    </a:t>
            </a:r>
            <a:r>
              <a:rPr lang="ru-RU" sz="2100" dirty="0" err="1" smtClean="0"/>
              <a:t>Б.Заходер</a:t>
            </a:r>
            <a:endParaRPr lang="ru-RU" sz="2100" dirty="0" smtClean="0"/>
          </a:p>
          <a:p>
            <a:endParaRPr lang="ru-RU" dirty="0"/>
          </a:p>
        </p:txBody>
      </p:sp>
      <p:pic>
        <p:nvPicPr>
          <p:cNvPr id="6" name="Содержимое 5" descr="foto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70374" y="2060848"/>
            <a:ext cx="3902025" cy="319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Стихи литературных героев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258816" cy="4572000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Знайка</a:t>
            </a:r>
            <a:r>
              <a:rPr lang="ru-RU" sz="2000" dirty="0" smtClean="0"/>
              <a:t> шел гулять на речку, Перепрыгнул через овечку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ru-RU" sz="2000" dirty="0" smtClean="0"/>
              <a:t>Торопыжка был голодный, Проглотил утюг холодный. 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У Авоськи под подушкой Лежит сладкая ватрушка. </a:t>
            </a:r>
            <a:endParaRPr lang="ru-RU" sz="2000" dirty="0"/>
          </a:p>
        </p:txBody>
      </p:sp>
      <p:pic>
        <p:nvPicPr>
          <p:cNvPr id="5" name="Содержимое 4" descr="45267341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716462" y="1988840"/>
            <a:ext cx="3815977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Найди общее окончание для слов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В-</a:t>
            </a:r>
          </a:p>
          <a:p>
            <a:r>
              <a:rPr lang="ru-RU" sz="3600" b="1" dirty="0" smtClean="0"/>
              <a:t>Гл-</a:t>
            </a:r>
          </a:p>
          <a:p>
            <a:r>
              <a:rPr lang="ru-RU" sz="3600" b="1" dirty="0" smtClean="0"/>
              <a:t>Дл-</a:t>
            </a:r>
          </a:p>
          <a:p>
            <a:r>
              <a:rPr lang="ru-RU" sz="3600" b="1" dirty="0" smtClean="0"/>
              <a:t>М-</a:t>
            </a:r>
          </a:p>
          <a:p>
            <a:r>
              <a:rPr lang="ru-RU" sz="3600" b="1" dirty="0" smtClean="0"/>
              <a:t>Карт-</a:t>
            </a:r>
          </a:p>
          <a:p>
            <a:r>
              <a:rPr lang="ru-RU" sz="3600" b="1" dirty="0" smtClean="0"/>
              <a:t>Ос-</a:t>
            </a:r>
          </a:p>
          <a:p>
            <a:r>
              <a:rPr lang="ru-RU" sz="3600" b="1" dirty="0" smtClean="0"/>
              <a:t>Ряб-</a:t>
            </a:r>
            <a:endParaRPr lang="ru-RU" sz="36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600" b="1" dirty="0" err="1" smtClean="0"/>
              <a:t>ина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Найди общее окончание для слов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Замор-</a:t>
            </a:r>
          </a:p>
          <a:p>
            <a:r>
              <a:rPr lang="ru-RU" sz="3200" b="1" dirty="0" smtClean="0"/>
              <a:t>Б-</a:t>
            </a:r>
          </a:p>
          <a:p>
            <a:r>
              <a:rPr lang="ru-RU" sz="3200" b="1" dirty="0" smtClean="0"/>
              <a:t>Пар-</a:t>
            </a:r>
          </a:p>
          <a:p>
            <a:r>
              <a:rPr lang="ru-RU" sz="3200" b="1" dirty="0" smtClean="0"/>
              <a:t>Д-</a:t>
            </a:r>
          </a:p>
          <a:p>
            <a:r>
              <a:rPr lang="ru-RU" sz="3200" b="1" dirty="0" smtClean="0"/>
              <a:t>К-</a:t>
            </a:r>
          </a:p>
          <a:p>
            <a:r>
              <a:rPr lang="ru-RU" sz="3200" b="1" dirty="0" smtClean="0"/>
              <a:t>Карт-</a:t>
            </a:r>
          </a:p>
          <a:p>
            <a:r>
              <a:rPr lang="ru-RU" sz="3200" b="1" dirty="0" smtClean="0"/>
              <a:t>П-</a:t>
            </a:r>
          </a:p>
          <a:p>
            <a:r>
              <a:rPr lang="ru-RU" sz="3200" b="1" dirty="0" smtClean="0"/>
              <a:t>Т-</a:t>
            </a:r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200" b="1" dirty="0" smtClean="0"/>
              <a:t>очка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Найди общее окончание для слов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Б-</a:t>
            </a:r>
          </a:p>
          <a:p>
            <a:r>
              <a:rPr lang="ru-RU" sz="3200" b="1" dirty="0" smtClean="0"/>
              <a:t>Г-</a:t>
            </a:r>
          </a:p>
          <a:p>
            <a:r>
              <a:rPr lang="ru-RU" sz="3200" b="1" dirty="0" smtClean="0"/>
              <a:t>Л-</a:t>
            </a:r>
          </a:p>
          <a:p>
            <a:r>
              <a:rPr lang="ru-RU" sz="3200" b="1" dirty="0" smtClean="0"/>
              <a:t>М-</a:t>
            </a:r>
          </a:p>
          <a:p>
            <a:r>
              <a:rPr lang="ru-RU" sz="3200" b="1" dirty="0" smtClean="0"/>
              <a:t>П-</a:t>
            </a:r>
          </a:p>
          <a:p>
            <a:r>
              <a:rPr lang="ru-RU" sz="3200" b="1" dirty="0" smtClean="0"/>
              <a:t>Ч-</a:t>
            </a:r>
          </a:p>
          <a:p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200" b="1" dirty="0" err="1" smtClean="0"/>
              <a:t>айка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Найди общее окончание для слов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/>
              <a:t>Са</a:t>
            </a:r>
            <a:r>
              <a:rPr lang="ru-RU" sz="3200" b="1" dirty="0" smtClean="0"/>
              <a:t>-</a:t>
            </a:r>
          </a:p>
          <a:p>
            <a:r>
              <a:rPr lang="ru-RU" sz="3200" b="1" dirty="0" smtClean="0"/>
              <a:t>Ха-</a:t>
            </a:r>
          </a:p>
          <a:p>
            <a:r>
              <a:rPr lang="ru-RU" sz="3200" b="1" dirty="0" smtClean="0"/>
              <a:t>Буш-</a:t>
            </a:r>
          </a:p>
          <a:p>
            <a:r>
              <a:rPr lang="ru-RU" sz="3200" b="1" dirty="0" err="1" smtClean="0"/>
              <a:t>Серве</a:t>
            </a:r>
            <a:r>
              <a:rPr lang="ru-RU" sz="3200" b="1" dirty="0" smtClean="0"/>
              <a:t>-</a:t>
            </a:r>
          </a:p>
          <a:p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3200" b="1" dirty="0" smtClean="0"/>
              <a:t>лат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</TotalTime>
  <Words>195</Words>
  <Application>Microsoft Office PowerPoint</Application>
  <PresentationFormat>Экран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Учимся писать стихи</vt:lpstr>
      <vt:lpstr>Первые стихи…</vt:lpstr>
      <vt:lpstr>        Рифма –  </vt:lpstr>
      <vt:lpstr>Стихи литературных героев</vt:lpstr>
      <vt:lpstr>Стихи литературных героев</vt:lpstr>
      <vt:lpstr>Найди общее окончание для слов</vt:lpstr>
      <vt:lpstr>Найди общее окончание для слов</vt:lpstr>
      <vt:lpstr>Найди общее окончание для слов</vt:lpstr>
      <vt:lpstr>Найди общее окончание для слов</vt:lpstr>
      <vt:lpstr>Буриме</vt:lpstr>
      <vt:lpstr>Рифмы для буриме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Учимся писать стихи</dc:title>
  <dc:creator>Владелец</dc:creator>
  <cp:lastModifiedBy>Владелец</cp:lastModifiedBy>
  <cp:revision>12</cp:revision>
  <dcterms:created xsi:type="dcterms:W3CDTF">2017-02-20T13:31:49Z</dcterms:created>
  <dcterms:modified xsi:type="dcterms:W3CDTF">2017-02-20T14:24:27Z</dcterms:modified>
</cp:coreProperties>
</file>