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59" r:id="rId2"/>
    <p:sldId id="300" r:id="rId3"/>
    <p:sldId id="292" r:id="rId4"/>
    <p:sldId id="266" r:id="rId5"/>
    <p:sldId id="267" r:id="rId6"/>
    <p:sldId id="294" r:id="rId7"/>
    <p:sldId id="275" r:id="rId8"/>
    <p:sldId id="268" r:id="rId9"/>
    <p:sldId id="296" r:id="rId10"/>
    <p:sldId id="290" r:id="rId11"/>
    <p:sldId id="291" r:id="rId12"/>
    <p:sldId id="288" r:id="rId13"/>
    <p:sldId id="285" r:id="rId14"/>
    <p:sldId id="301" r:id="rId15"/>
    <p:sldId id="269" r:id="rId16"/>
    <p:sldId id="260" r:id="rId17"/>
    <p:sldId id="256" r:id="rId18"/>
    <p:sldId id="297" r:id="rId19"/>
    <p:sldId id="276" r:id="rId20"/>
    <p:sldId id="298" r:id="rId21"/>
    <p:sldId id="277" r:id="rId22"/>
    <p:sldId id="278" r:id="rId23"/>
    <p:sldId id="281" r:id="rId24"/>
    <p:sldId id="282" r:id="rId25"/>
    <p:sldId id="302" r:id="rId26"/>
    <p:sldId id="263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629" autoAdjust="0"/>
  </p:normalViewPr>
  <p:slideViewPr>
    <p:cSldViewPr>
      <p:cViewPr>
        <p:scale>
          <a:sx n="77" d="100"/>
          <a:sy n="77" d="100"/>
        </p:scale>
        <p:origin x="-930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4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05CFD-F5CE-4F79-9C62-99DDA57769B9}" type="datetimeFigureOut">
              <a:rPr lang="ru-RU" smtClean="0"/>
              <a:pPr/>
              <a:t>28.07.2017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D1437-FF90-492E-9A69-C609E4EAB5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990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D1437-FF90-492E-9A69-C609E4EAB59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348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28.07.2017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28.07.2017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28.07.2017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498080" cy="6480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dirty="0" smtClean="0"/>
              <a:t/>
            </a:r>
            <a:br>
              <a:rPr lang="ru-RU" sz="4500" dirty="0" smtClean="0"/>
            </a:br>
            <a:r>
              <a:rPr lang="ru-RU" sz="4500" dirty="0" smtClean="0"/>
              <a:t/>
            </a:r>
            <a:br>
              <a:rPr lang="ru-RU" sz="4500" dirty="0" smtClean="0"/>
            </a:br>
            <a:r>
              <a:rPr lang="ru-RU" sz="4500" dirty="0"/>
              <a:t/>
            </a:r>
            <a:br>
              <a:rPr lang="ru-RU" sz="4500" dirty="0"/>
            </a:br>
            <a:r>
              <a:rPr lang="ru-RU" sz="4900" dirty="0" smtClean="0"/>
              <a:t>   </a:t>
            </a:r>
            <a:br>
              <a:rPr lang="ru-RU" sz="4900" dirty="0" smtClean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/>
              <a:t/>
            </a:r>
            <a:br>
              <a:rPr lang="ru-RU" sz="4900" dirty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/>
              <a:t/>
            </a:r>
            <a:br>
              <a:rPr lang="ru-RU" sz="4900" dirty="0"/>
            </a:br>
            <a:r>
              <a:rPr lang="ru-RU" sz="5300" b="1" dirty="0" smtClean="0"/>
              <a:t>Мы </a:t>
            </a:r>
            <a:r>
              <a:rPr lang="ru-RU" sz="5300" b="1" dirty="0"/>
              <a:t>помним! </a:t>
            </a:r>
            <a:br>
              <a:rPr lang="ru-RU" sz="5300" b="1" dirty="0"/>
            </a:br>
            <a:r>
              <a:rPr lang="ru-RU" sz="5300" b="1" dirty="0" smtClean="0"/>
              <a:t>   Мы </a:t>
            </a:r>
            <a:r>
              <a:rPr lang="ru-RU" sz="5300" b="1" dirty="0"/>
              <a:t>гордимся!</a:t>
            </a:r>
            <a:br>
              <a:rPr lang="ru-RU" sz="5300" b="1" dirty="0"/>
            </a:br>
            <a:r>
              <a:rPr lang="ru-RU" sz="5300" dirty="0" smtClean="0"/>
              <a:t/>
            </a:r>
            <a:br>
              <a:rPr lang="ru-RU" sz="5300" dirty="0" smtClean="0"/>
            </a:br>
            <a:r>
              <a:rPr lang="ru-RU" sz="53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5300" b="1" dirty="0" smtClean="0"/>
              <a:t/>
            </a:r>
            <a:br>
              <a:rPr lang="ru-RU" sz="5300" b="1" dirty="0" smtClean="0"/>
            </a:br>
            <a:r>
              <a:rPr lang="ru-RU" sz="3100" dirty="0"/>
              <a:t>(Мои </a:t>
            </a:r>
            <a:r>
              <a:rPr lang="ru-RU" sz="3100" dirty="0" smtClean="0"/>
              <a:t>родные- </a:t>
            </a:r>
            <a:r>
              <a:rPr lang="ru-RU" sz="3100" dirty="0"/>
              <a:t>участники Великой Отечественной войны)</a:t>
            </a:r>
            <a:br>
              <a:rPr lang="ru-RU" sz="3100" dirty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4900" b="1" dirty="0"/>
              <a:t/>
            </a:r>
            <a:br>
              <a:rPr lang="ru-RU" sz="4900" b="1" dirty="0"/>
            </a:b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 smtClean="0"/>
              <a:t> </a:t>
            </a:r>
            <a:br>
              <a:rPr lang="ru-RU" sz="4900" dirty="0" smtClean="0"/>
            </a:br>
            <a:endParaRPr lang="ru-RU" sz="27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8680"/>
            <a:ext cx="7488832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60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7"/>
    </mc:Choice>
    <mc:Fallback xmlns="">
      <p:transition spd="slow" advTm="10777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EGOR\AppData\Local\Temp\Rar$DI20.800\00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763284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screen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3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4"/>
    </mc:Choice>
    <mc:Fallback xmlns="">
      <p:transition spd="slow" advTm="1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EGOR\AppData\Local\Temp\Rar$DI78.800\00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7488832" cy="640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3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"/>
    </mc:Choice>
    <mc:Fallback xmlns="">
      <p:transition spd="slow" advTm="81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7498080" cy="93610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Тихий семейный вечер: рассматривают фотографии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EGOR\AppData\Local\Temp\Rar$DI66.800\0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82" y="1412776"/>
            <a:ext cx="7526182" cy="500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84" y="1"/>
            <a:ext cx="7851775" cy="47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6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"/>
    </mc:Choice>
    <mc:Fallback xmlns="">
      <p:transition spd="slow" advTm="147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476672"/>
            <a:ext cx="7498080" cy="9409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</a:t>
            </a:r>
            <a:r>
              <a:rPr lang="ru-RU" sz="3600" dirty="0" smtClean="0"/>
              <a:t>Морозов Фёдор </a:t>
            </a:r>
            <a:r>
              <a:rPr lang="ru-RU" sz="3600" dirty="0" err="1" smtClean="0"/>
              <a:t>Артемьевич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                     (1908-1974)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4400" y="1412776"/>
            <a:ext cx="7498080" cy="51125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EGOR\AppData\Local\Temp\Rar$DI48.096\00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434" y="1484784"/>
            <a:ext cx="352475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784887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9"/>
    </mc:Choice>
    <mc:Fallback xmlns="">
      <p:transition spd="slow" advTm="1437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643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532" y="1447800"/>
            <a:ext cx="5894486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785177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04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23045"/>
            <a:ext cx="7272808" cy="345402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Яковлева Тамара Ивановна-</a:t>
            </a:r>
            <a:br>
              <a:rPr lang="ru-RU" dirty="0" smtClean="0"/>
            </a:br>
            <a:r>
              <a:rPr lang="ru-RU" dirty="0" smtClean="0"/>
              <a:t>моя прабабушка</a:t>
            </a:r>
            <a:br>
              <a:rPr lang="ru-RU" dirty="0" smtClean="0"/>
            </a:br>
            <a:r>
              <a:rPr lang="ru-RU" dirty="0" smtClean="0"/>
              <a:t>мама моей бабушки</a:t>
            </a:r>
            <a:br>
              <a:rPr lang="ru-RU" dirty="0" smtClean="0"/>
            </a:br>
            <a:r>
              <a:rPr lang="ru-RU" dirty="0" smtClean="0"/>
              <a:t> Морозовой Татьяны Владимировны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75656" y="5561013"/>
            <a:ext cx="7498080" cy="1307232"/>
          </a:xfrm>
        </p:spPr>
        <p:txBody>
          <a:bodyPr/>
          <a:lstStyle/>
          <a:p>
            <a:pPr marL="1947672" lvl="8" indent="0"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785177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86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4"/>
    </mc:Choice>
    <mc:Fallback xmlns="">
      <p:transition spd="slow" advTm="1104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7848872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11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2"/>
    </mc:Choice>
    <mc:Fallback xmlns="">
      <p:transition spd="slow" advTm="1227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34091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Часы-памятный подарок Яковлевой Т.И. от губернатора Ярославской области А.И. </a:t>
            </a:r>
            <a:r>
              <a:rPr lang="ru-RU" sz="2800" dirty="0" err="1" smtClean="0"/>
              <a:t>Лисицина</a:t>
            </a:r>
            <a:r>
              <a:rPr lang="ru-RU" sz="2800" dirty="0" smtClean="0"/>
              <a:t> в честь 60-летия Великой Победы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1988840"/>
            <a:ext cx="7406640" cy="33843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Военные песни - песня из фильма офицеры  (audiopoisk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screen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72816"/>
            <a:ext cx="4104456" cy="465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785177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04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3"/>
    </mc:Choice>
    <mc:Fallback xmlns="">
      <p:transition spd="slow" advTm="11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508546" y="620688"/>
            <a:ext cx="7498080" cy="720080"/>
          </a:xfrm>
        </p:spPr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Филиппов Георгий Иванович-мой </a:t>
            </a:r>
            <a:r>
              <a:rPr lang="ru-RU" sz="2800" dirty="0"/>
              <a:t>прадедушка дедушка моего папы Филиппова Романа Юрьевича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528" y="1556792"/>
            <a:ext cx="763284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7851775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00" y="157250"/>
            <a:ext cx="7851775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74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600" y="260648"/>
            <a:ext cx="4320480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7"/>
          <p:cNvPicPr>
            <a:picLocks noGrp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92080" y="404664"/>
            <a:ext cx="3529148" cy="578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6"/>
          <p:cNvPicPr>
            <a:picLocks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600" y="305272"/>
            <a:ext cx="4320480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54532"/>
            <a:ext cx="8172399" cy="6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52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46"/>
    </mc:Choice>
    <mc:Fallback xmlns="">
      <p:transition spd="slow" advTm="1674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92696"/>
            <a:ext cx="7457065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80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68313"/>
            <a:ext cx="6840760" cy="592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810039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32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27436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35100" y="2489482"/>
            <a:ext cx="3657600" cy="273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76850" y="2181874"/>
            <a:ext cx="3657600" cy="334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00" y="157250"/>
            <a:ext cx="7851775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3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6"/>
    </mc:Choice>
    <mc:Fallback xmlns="">
      <p:transition spd="slow" advTm="1309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9038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31909" y="1340768"/>
            <a:ext cx="3657600" cy="334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92080" y="1124744"/>
            <a:ext cx="3434942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22" y="332656"/>
            <a:ext cx="7851775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35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5"/>
    </mc:Choice>
    <mc:Fallback xmlns="">
      <p:transition spd="slow" advTm="1063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620688"/>
            <a:ext cx="7498080" cy="79695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Танк </a:t>
            </a:r>
            <a:b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«Беспощадный»</a:t>
            </a:r>
          </a:p>
        </p:txBody>
      </p:sp>
      <p:sp>
        <p:nvSpPr>
          <p:cNvPr id="16386" name="Содержимое 4"/>
          <p:cNvSpPr>
            <a:spLocks/>
          </p:cNvSpPr>
          <p:nvPr/>
        </p:nvSpPr>
        <p:spPr bwMode="auto">
          <a:xfrm>
            <a:off x="1476375" y="1412875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endParaRPr lang="ru-RU" sz="3200">
              <a:latin typeface="Corbel" pitchFamily="34" charset="0"/>
            </a:endParaRPr>
          </a:p>
        </p:txBody>
      </p:sp>
      <p:pic>
        <p:nvPicPr>
          <p:cNvPr id="16387" name="Picture 5" descr="DSC0685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384550" y="1700808"/>
            <a:ext cx="3600450" cy="4547592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624"/>
            <a:ext cx="799288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37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668"/>
    </mc:Choice>
    <mc:Fallback xmlns="">
      <p:transition spd="slow" advClick="0" advTm="11668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ru-RU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Этот танк был куплен в 1942 году художниками </a:t>
            </a:r>
            <a:r>
              <a:rPr lang="ru-RU" sz="1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Кукрыниксами</a:t>
            </a:r>
            <a:r>
              <a:rPr lang="ru-RU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поэтами </a:t>
            </a:r>
            <a:r>
              <a:rPr lang="ru-RU" sz="1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С.Я.Маршаком</a:t>
            </a:r>
            <a:r>
              <a:rPr lang="ru-RU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Н. Тихоновым, В. Гусевым и </a:t>
            </a:r>
            <a:r>
              <a:rPr lang="ru-RU" sz="1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С.Михалковым</a:t>
            </a:r>
            <a:r>
              <a:rPr lang="ru-RU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pic>
        <p:nvPicPr>
          <p:cNvPr id="4" name="Содержимое 3" descr="Изображение 041.jpg"/>
          <p:cNvPicPr>
            <a:picLocks noGrp="1" noChangeAspect="1"/>
          </p:cNvPicPr>
          <p:nvPr>
            <p:ph idx="4294967295"/>
          </p:nvPr>
        </p:nvPicPr>
        <p:blipFill>
          <a:blip r:embed="rId2" cstate="screen"/>
          <a:stretch>
            <a:fillRect/>
          </a:stretch>
        </p:blipFill>
        <p:spPr>
          <a:xfrm>
            <a:off x="1763688" y="1673416"/>
            <a:ext cx="7179655" cy="4563896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00" y="157250"/>
            <a:ext cx="7851775" cy="46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57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26"/>
    </mc:Choice>
    <mc:Fallback xmlns="">
      <p:transition spd="slow" advClick="0" advTm="1202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751" y="980728"/>
            <a:ext cx="7351713" cy="581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5655" y="332656"/>
            <a:ext cx="7272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башне боевой машины появилась карикатура, нарисованная  </a:t>
            </a:r>
            <a:r>
              <a:rPr lang="ru-RU" dirty="0" err="1"/>
              <a:t>Кукрыниксами</a:t>
            </a:r>
            <a:r>
              <a:rPr lang="ru-RU" dirty="0"/>
              <a:t>, изображающая бесноватого фюрера, разорванного в клочья снарядом «Беспощадного</a:t>
            </a:r>
          </a:p>
        </p:txBody>
      </p:sp>
    </p:spTree>
    <p:extLst>
      <p:ext uri="{BB962C8B-B14F-4D97-AF65-F5344CB8AC3E}">
        <p14:creationId xmlns:p14="http://schemas.microsoft.com/office/powerpoint/2010/main" val="354826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47800"/>
            <a:ext cx="6921916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91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3"/>
    </mc:Choice>
    <mc:Fallback xmlns="">
      <p:transition spd="slow" advTm="1148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EGOR\AppData\Local\Temp\Rar$DI90.096\0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0" y="1418844"/>
            <a:ext cx="2926080" cy="402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75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423" y="1484784"/>
            <a:ext cx="7498080" cy="576064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Морозов Фёдор </a:t>
            </a:r>
            <a:br>
              <a:rPr lang="ru-RU" sz="2800" b="1" dirty="0" smtClean="0"/>
            </a:br>
            <a:r>
              <a:rPr lang="ru-RU" sz="2800" b="1" dirty="0" err="1" smtClean="0"/>
              <a:t>Артемьевич</a:t>
            </a:r>
            <a:r>
              <a:rPr lang="ru-RU" sz="2800" b="1" dirty="0" smtClean="0"/>
              <a:t>-</a:t>
            </a:r>
            <a:br>
              <a:rPr lang="ru-RU" sz="2800" b="1" dirty="0" smtClean="0"/>
            </a:br>
            <a:r>
              <a:rPr lang="ru-RU" sz="2800" b="1" dirty="0" smtClean="0"/>
              <a:t>мой прадедушка, </a:t>
            </a:r>
            <a:br>
              <a:rPr lang="ru-RU" sz="2800" b="1" dirty="0" smtClean="0"/>
            </a:br>
            <a:r>
              <a:rPr lang="ru-RU" sz="2800" b="1" dirty="0" smtClean="0"/>
              <a:t>отец моего дедушки </a:t>
            </a:r>
            <a:br>
              <a:rPr lang="ru-RU" sz="2800" b="1" dirty="0" smtClean="0"/>
            </a:br>
            <a:r>
              <a:rPr lang="ru-RU" sz="2800" b="1" dirty="0" smtClean="0"/>
              <a:t>Морозова Сергея</a:t>
            </a:r>
            <a:br>
              <a:rPr lang="ru-RU" sz="2800" b="1" dirty="0" smtClean="0"/>
            </a:br>
            <a:r>
              <a:rPr lang="ru-RU" sz="2800" b="1" dirty="0" smtClean="0"/>
              <a:t> Фёдоровича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3074" name="Picture 2" descr="C:\Users\EGOR\AppData\Local\Temp\Rar$DI18.096\0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352839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"/>
            <a:ext cx="7848872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980728"/>
            <a:ext cx="7498080" cy="5267672"/>
          </a:xfrm>
        </p:spPr>
        <p:txBody>
          <a:bodyPr/>
          <a:lstStyle/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637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1"/>
    </mc:Choice>
    <mc:Fallback xmlns="">
      <p:transition spd="slow" advTm="1320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064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Морозов </a:t>
            </a:r>
            <a:r>
              <a:rPr lang="ru-RU" dirty="0"/>
              <a:t>Фёдор </a:t>
            </a:r>
            <a:r>
              <a:rPr lang="ru-RU" dirty="0" err="1"/>
              <a:t>Артемьевич</a:t>
            </a:r>
            <a:r>
              <a:rPr lang="ru-RU" dirty="0"/>
              <a:t>-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Морозов </a:t>
            </a:r>
            <a:r>
              <a:rPr lang="ru-RU" dirty="0"/>
              <a:t>Фёдор </a:t>
            </a:r>
            <a:r>
              <a:rPr lang="ru-RU" dirty="0" err="1"/>
              <a:t>Артемьевич</a:t>
            </a:r>
            <a:r>
              <a:rPr lang="ru-RU" dirty="0"/>
              <a:t> родился 6 июня 1908 года  в селе </a:t>
            </a:r>
            <a:r>
              <a:rPr lang="ru-RU" dirty="0" err="1"/>
              <a:t>Славитино</a:t>
            </a:r>
            <a:r>
              <a:rPr lang="ru-RU" dirty="0"/>
              <a:t>, </a:t>
            </a:r>
            <a:r>
              <a:rPr lang="ru-RU" dirty="0" err="1" smtClean="0"/>
              <a:t>Рязанцевского</a:t>
            </a:r>
            <a:r>
              <a:rPr lang="ru-RU" dirty="0" smtClean="0"/>
              <a:t>  </a:t>
            </a:r>
            <a:r>
              <a:rPr lang="ru-RU" dirty="0"/>
              <a:t>( ныне </a:t>
            </a:r>
            <a:r>
              <a:rPr lang="ru-RU" dirty="0" err="1"/>
              <a:t>Переславского</a:t>
            </a:r>
            <a:r>
              <a:rPr lang="ru-RU" dirty="0"/>
              <a:t>) района, Ярославской области</a:t>
            </a:r>
            <a:r>
              <a:rPr lang="ru-RU" dirty="0" smtClean="0"/>
              <a:t>.</a:t>
            </a:r>
          </a:p>
          <a:p>
            <a:pPr marL="82296" indent="0">
              <a:buNone/>
            </a:pPr>
            <a:endParaRPr lang="ru-RU" dirty="0"/>
          </a:p>
          <a:p>
            <a:r>
              <a:rPr lang="ru-RU" dirty="0"/>
              <a:t>В 1943 году был мобилизован в действующую армию, служил в Первом гвардейском Тацинском танковом корпусе.</a:t>
            </a:r>
          </a:p>
          <a:p>
            <a:pPr marL="82296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Picture 2" descr="C:\Users\EGOR\AppData\Local\Temp\Rar$DI32.096\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988840"/>
            <a:ext cx="3657600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"/>
            <a:ext cx="7848872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72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69"/>
    </mc:Choice>
    <mc:Fallback xmlns="">
      <p:transition spd="slow" advTm="2666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620689"/>
            <a:ext cx="7498080" cy="10801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</a:t>
            </a:r>
            <a:r>
              <a:rPr lang="ru-RU" sz="4000" b="1" dirty="0" smtClean="0"/>
              <a:t>Боевой путь</a:t>
            </a:r>
            <a:br>
              <a:rPr lang="ru-RU" sz="4000" b="1" dirty="0" smtClean="0"/>
            </a:br>
            <a:r>
              <a:rPr lang="ru-RU" sz="4000" b="1" dirty="0" smtClean="0"/>
              <a:t> Морозова  Фёдора  </a:t>
            </a:r>
            <a:r>
              <a:rPr lang="ru-RU" sz="4000" b="1" dirty="0" err="1" smtClean="0"/>
              <a:t>Артемьевича</a:t>
            </a:r>
            <a:endParaRPr lang="ru-RU" sz="40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435608" y="1700808"/>
            <a:ext cx="7498080" cy="4896544"/>
          </a:xfrm>
        </p:spPr>
        <p:txBody>
          <a:bodyPr>
            <a:normAutofit fontScale="47500" lnSpcReduction="20000"/>
          </a:bodyPr>
          <a:lstStyle/>
          <a:p>
            <a:r>
              <a:rPr lang="ru-RU" sz="4500" dirty="0"/>
              <a:t>Воевал в войсках 3–его Белорусского фронта, под командованием генерала армии, дважды Героя Советского Союза Ивана Даниловича </a:t>
            </a:r>
            <a:r>
              <a:rPr lang="ru-RU" sz="4500" dirty="0" smtClean="0"/>
              <a:t>Черняховского</a:t>
            </a:r>
          </a:p>
          <a:p>
            <a:r>
              <a:rPr lang="ru-RU" sz="4500" dirty="0" smtClean="0"/>
              <a:t>На </a:t>
            </a:r>
            <a:r>
              <a:rPr lang="ru-RU" sz="4500" dirty="0"/>
              <a:t>территории Восточной Пруссии шли  жестокие бои.  В одном из них прямым попаданием снаряда повредило  танк Т-34 , которым командовал  Фёдор </a:t>
            </a:r>
            <a:r>
              <a:rPr lang="ru-RU" sz="4500" dirty="0" err="1"/>
              <a:t>Артемьевич</a:t>
            </a:r>
            <a:r>
              <a:rPr lang="ru-RU" sz="4500" dirty="0"/>
              <a:t>.</a:t>
            </a:r>
          </a:p>
          <a:p>
            <a:r>
              <a:rPr lang="ru-RU" sz="4500" dirty="0"/>
              <a:t>Фёдора </a:t>
            </a:r>
            <a:r>
              <a:rPr lang="ru-RU" sz="4500" dirty="0" err="1"/>
              <a:t>Артемьевича</a:t>
            </a:r>
            <a:r>
              <a:rPr lang="ru-RU" sz="4500" dirty="0"/>
              <a:t> тяжело ранило: башней ему сдавило грудную клетку, переломало руки, рёбра. Его чуть живого, истекающего кровью, спас радист, который вместо убитого водителя, вывел танк из боя.  Морозов Фёдор </a:t>
            </a:r>
            <a:r>
              <a:rPr lang="ru-RU" sz="4500" dirty="0" err="1"/>
              <a:t>Артемьевич</a:t>
            </a:r>
            <a:r>
              <a:rPr lang="ru-RU" sz="4500" dirty="0"/>
              <a:t> за участие в боях за город Кенигсберг был награждён медалью «За взятие Кенигсберга», которой очень дорожил. </a:t>
            </a:r>
          </a:p>
          <a:p>
            <a:r>
              <a:rPr lang="ru-RU" sz="4500" dirty="0"/>
              <a:t> Фёдор </a:t>
            </a:r>
            <a:r>
              <a:rPr lang="ru-RU" sz="4500" dirty="0" err="1"/>
              <a:t>Артемьевич</a:t>
            </a:r>
            <a:r>
              <a:rPr lang="ru-RU" sz="4500" dirty="0"/>
              <a:t> воевал до Победы, 9 Мая 1945 года писал домой: «Всё позади: горе, смерть. Враг разгромлен в собственном логове, Поздравляю всех с Победой</a:t>
            </a:r>
            <a:r>
              <a:rPr lang="ru-RU" sz="4500" dirty="0" smtClean="0"/>
              <a:t>»..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"/>
            <a:ext cx="7848872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78"/>
    </mc:Choice>
    <mc:Fallback xmlns="">
      <p:transition spd="slow" advTm="7657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620688"/>
            <a:ext cx="7498080" cy="792088"/>
          </a:xfrm>
        </p:spPr>
        <p:txBody>
          <a:bodyPr>
            <a:noAutofit/>
          </a:bodyPr>
          <a:lstStyle/>
          <a:p>
            <a:r>
              <a:rPr lang="ru-RU" sz="3200" dirty="0" smtClean="0"/>
              <a:t>         Подвиг гвардии лейтенанта </a:t>
            </a:r>
            <a:br>
              <a:rPr lang="ru-RU" sz="3200" dirty="0" smtClean="0"/>
            </a:br>
            <a:r>
              <a:rPr lang="ru-RU" sz="3200" dirty="0" smtClean="0"/>
              <a:t>       Морозова Фёдора </a:t>
            </a:r>
            <a:r>
              <a:rPr lang="ru-RU" sz="3200" dirty="0" err="1" smtClean="0"/>
              <a:t>Артемьевича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5" name="Picture 2" descr="C:\Users\EGOR\Desktop\Реликвия моей семьи\Федор Артемьеви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1484784"/>
            <a:ext cx="360040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4"/>
          <p:cNvPicPr>
            <a:picLocks noGrp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76850" y="1412776"/>
            <a:ext cx="36576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784887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3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"/>
    </mc:Choice>
    <mc:Fallback xmlns="">
      <p:transition spd="slow" advTm="228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96752"/>
            <a:ext cx="7498080" cy="2205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31640" y="476672"/>
            <a:ext cx="365760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92080" y="3717031"/>
            <a:ext cx="3744416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Объект 5"/>
          <p:cNvPicPr>
            <a:picLocks noGrp="1"/>
          </p:cNvPicPr>
          <p:nvPr>
            <p:ph sz="half" idx="2"/>
          </p:nvPr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35488" y="319681"/>
            <a:ext cx="3657600" cy="33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41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"/>
    </mc:Choice>
    <mc:Fallback xmlns="">
      <p:transition spd="slow" advTm="119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Возвращение к мирной жизни</a:t>
            </a:r>
            <a:endParaRPr lang="ru-RU" sz="3200" b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>
            <a:normAutofit/>
          </a:bodyPr>
          <a:lstStyle/>
          <a:p>
            <a:r>
              <a:rPr lang="ru-RU" sz="2400" dirty="0"/>
              <a:t> </a:t>
            </a:r>
            <a:r>
              <a:rPr lang="ru-RU" sz="1800" dirty="0"/>
              <a:t>Морозов Ф.А. вернулся домой только  вначале 1947 года. В мирное время работал директором Ильинской МТС, потом был председателем одного из самых крупных колхозов им. Калинина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246"/>
            <a:ext cx="785177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EGOR\AppData\Local\Temp\Rar$DI32.800\00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244" y="1844824"/>
            <a:ext cx="7416824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79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06"/>
    </mc:Choice>
    <mc:Fallback xmlns="">
      <p:transition spd="slow" advTm="5520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Награды Фёдора </a:t>
            </a:r>
            <a:r>
              <a:rPr lang="ru-RU" sz="2800" b="1" dirty="0" err="1" smtClean="0"/>
              <a:t>Артемьевича</a:t>
            </a:r>
            <a:endParaRPr lang="ru-RU" sz="2800" b="1" dirty="0"/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435608" y="1124744"/>
            <a:ext cx="3657600" cy="5062696"/>
          </a:xfrm>
        </p:spPr>
        <p:txBody>
          <a:bodyPr>
            <a:normAutofit fontScale="55000" lnSpcReduction="20000"/>
          </a:bodyPr>
          <a:lstStyle/>
          <a:p>
            <a:pPr marL="82296" indent="0">
              <a:buNone/>
            </a:pPr>
            <a:endParaRPr lang="ru-RU" dirty="0"/>
          </a:p>
          <a:p>
            <a:r>
              <a:rPr lang="ru-RU" b="1" dirty="0"/>
              <a:t>Фёдор </a:t>
            </a:r>
            <a:r>
              <a:rPr lang="ru-RU" b="1" dirty="0" err="1"/>
              <a:t>Артемьевич</a:t>
            </a:r>
            <a:r>
              <a:rPr lang="ru-RU" b="1" dirty="0"/>
              <a:t> был награждён орденом Красной Звезды в 1945 </a:t>
            </a:r>
            <a:r>
              <a:rPr lang="ru-RU" b="1" dirty="0" smtClean="0"/>
              <a:t>году,</a:t>
            </a:r>
          </a:p>
          <a:p>
            <a:r>
              <a:rPr lang="ru-RU" b="1" dirty="0" smtClean="0"/>
              <a:t>медалью </a:t>
            </a:r>
            <a:r>
              <a:rPr lang="ru-RU" b="1" dirty="0"/>
              <a:t>«За доблестный труд в Великой Отечественной войне » в 1946 году</a:t>
            </a:r>
            <a:r>
              <a:rPr lang="ru-RU" b="1" dirty="0" smtClean="0"/>
              <a:t>,</a:t>
            </a:r>
          </a:p>
          <a:p>
            <a:r>
              <a:rPr lang="ru-RU" b="1" dirty="0" smtClean="0"/>
              <a:t> </a:t>
            </a:r>
            <a:r>
              <a:rPr lang="ru-RU" b="1" dirty="0"/>
              <a:t>двумя орденами Знак Почёта в 1966 и в 1971 годах</a:t>
            </a:r>
            <a:r>
              <a:rPr lang="ru-RU" b="1" dirty="0" smtClean="0"/>
              <a:t>,</a:t>
            </a:r>
          </a:p>
          <a:p>
            <a:r>
              <a:rPr lang="ru-RU" b="1" dirty="0" smtClean="0"/>
              <a:t> </a:t>
            </a:r>
            <a:r>
              <a:rPr lang="ru-RU" b="1" dirty="0"/>
              <a:t>юбилейными медалями «Двадцать лет Победы в Великой Отечественной войне</a:t>
            </a:r>
            <a:r>
              <a:rPr lang="ru-RU" b="1" dirty="0" smtClean="0"/>
              <a:t>»,</a:t>
            </a:r>
          </a:p>
          <a:p>
            <a:r>
              <a:rPr lang="ru-RU" b="1" dirty="0" smtClean="0"/>
              <a:t> </a:t>
            </a:r>
            <a:r>
              <a:rPr lang="ru-RU" b="1" dirty="0"/>
              <a:t>«50 лет Вооружённых Сил СССР</a:t>
            </a:r>
            <a:r>
              <a:rPr lang="ru-RU" b="1" dirty="0" smtClean="0"/>
              <a:t>»,</a:t>
            </a:r>
          </a:p>
          <a:p>
            <a:r>
              <a:rPr lang="ru-RU" b="1" dirty="0" smtClean="0"/>
              <a:t> </a:t>
            </a:r>
            <a:r>
              <a:rPr lang="ru-RU" b="1" dirty="0"/>
              <a:t>«За доблестный труд в ознаменовании 100-летия со дня рождения Владимира Ильича Ленина», </a:t>
            </a:r>
            <a:endParaRPr lang="ru-RU" b="1" dirty="0" smtClean="0"/>
          </a:p>
          <a:p>
            <a:r>
              <a:rPr lang="ru-RU" b="1" dirty="0" smtClean="0"/>
              <a:t> </a:t>
            </a:r>
            <a:r>
              <a:rPr lang="ru-RU" b="1" dirty="0"/>
              <a:t>знаком «25 лет Победы в Великой Отечественной Войне» </a:t>
            </a:r>
          </a:p>
          <a:p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246"/>
            <a:ext cx="785177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210"/>
          <a:stretch/>
        </p:blipFill>
        <p:spPr bwMode="auto">
          <a:xfrm rot="5400000">
            <a:off x="4812233" y="1460578"/>
            <a:ext cx="427206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1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06"/>
    </mc:Choice>
    <mc:Fallback xmlns="">
      <p:transition spd="slow" advTm="55206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1151</TotalTime>
  <Words>375</Words>
  <Application>Microsoft Office PowerPoint</Application>
  <PresentationFormat>Экран (4:3)</PresentationFormat>
  <Paragraphs>35</Paragraphs>
  <Slides>27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Солнцестояние</vt:lpstr>
      <vt:lpstr>           Мы помним!     Мы гордимся!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(Мои родные- участники Великой Отечественной войны)        </vt:lpstr>
      <vt:lpstr>Презентация PowerPoint</vt:lpstr>
      <vt:lpstr>      Морозов Фёдор  Артемьевич- мой прадедушка,  отец моего дедушки  Морозова Сергея  Фёдоровича </vt:lpstr>
      <vt:lpstr>        Морозов Фёдор Артемьевич-</vt:lpstr>
      <vt:lpstr>                     Боевой путь  Морозова  Фёдора  Артемьевича</vt:lpstr>
      <vt:lpstr>         Подвиг гвардии лейтенанта         Морозова Фёдора Артемьевича </vt:lpstr>
      <vt:lpstr> </vt:lpstr>
      <vt:lpstr>Возвращение к мирной жизни</vt:lpstr>
      <vt:lpstr>Награды Фёдора Артемьевича</vt:lpstr>
      <vt:lpstr>Презентация PowerPoint</vt:lpstr>
      <vt:lpstr>Презентация PowerPoint</vt:lpstr>
      <vt:lpstr>Тихий семейный вечер: рассматривают фотографии</vt:lpstr>
      <vt:lpstr>        Морозов Фёдор Артемьевич                       (1908-1974)</vt:lpstr>
      <vt:lpstr>Презентация PowerPoint</vt:lpstr>
      <vt:lpstr>    Яковлева Тамара Ивановна- моя прабабушка мама моей бабушки  Морозовой Татьяны Владимировны  </vt:lpstr>
      <vt:lpstr>Презентация PowerPoint</vt:lpstr>
      <vt:lpstr>Часы-памятный подарок Яковлевой Т.И. от губернатора Ярославской области А.И. Лисицина в честь 60-летия Великой Победы</vt:lpstr>
      <vt:lpstr>   Филиппов Георгий Иванович-мой прадедушка дедушка моего папы Филиппова Романа Юрьевича </vt:lpstr>
      <vt:lpstr>Презентация PowerPoint</vt:lpstr>
      <vt:lpstr>Презентация PowerPoint</vt:lpstr>
      <vt:lpstr>Презентация PowerPoint</vt:lpstr>
      <vt:lpstr>Презентация PowerPoint</vt:lpstr>
      <vt:lpstr>Танк  «Беспощадный»</vt:lpstr>
      <vt:lpstr>Этот танк был куплен в 1942 году художниками Кукрыниксами, поэтами С.Я.Маршаком, Н. Тихоновым, В. Гусевым и С.Михалковым.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EGOR</dc:creator>
  <cp:lastModifiedBy>User</cp:lastModifiedBy>
  <cp:revision>137</cp:revision>
  <dcterms:created xsi:type="dcterms:W3CDTF">2015-04-19T12:58:27Z</dcterms:created>
  <dcterms:modified xsi:type="dcterms:W3CDTF">2017-07-28T12:29:45Z</dcterms:modified>
</cp:coreProperties>
</file>